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4" r:id="rId3"/>
    <p:sldId id="257" r:id="rId4"/>
    <p:sldId id="258" r:id="rId5"/>
    <p:sldId id="261" r:id="rId6"/>
    <p:sldId id="259" r:id="rId7"/>
    <p:sldId id="262" r:id="rId8"/>
    <p:sldId id="260"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921D0-15AE-4377-B0C0-696509ED6D1A}" type="datetimeFigureOut">
              <a:rPr lang="en-US" smtClean="0"/>
              <a:t>4/21/2008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00BEA-2F7A-4002-B93F-F1CDEE40EEA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A00BEA-2F7A-4002-B93F-F1CDEE40EEA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EF152A2-F8A9-4A90-95C2-76A8433D2E5B}" type="datetimeFigureOut">
              <a:rPr lang="en-US" smtClean="0"/>
              <a:t>4/21/2008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132F86B-5875-489C-8AFA-8ADB9928BC8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F152A2-F8A9-4A90-95C2-76A8433D2E5B}" type="datetimeFigureOut">
              <a:rPr lang="en-US" smtClean="0"/>
              <a:t>4/21/2008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2F86B-5875-489C-8AFA-8ADB9928BC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F152A2-F8A9-4A90-95C2-76A8433D2E5B}" type="datetimeFigureOut">
              <a:rPr lang="en-US" smtClean="0"/>
              <a:t>4/21/2008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2F86B-5875-489C-8AFA-8ADB9928BC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EF152A2-F8A9-4A90-95C2-76A8433D2E5B}" type="datetimeFigureOut">
              <a:rPr lang="en-US" smtClean="0"/>
              <a:t>4/21/2008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2F86B-5875-489C-8AFA-8ADB9928BC8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F152A2-F8A9-4A90-95C2-76A8433D2E5B}" type="datetimeFigureOut">
              <a:rPr lang="en-US" smtClean="0"/>
              <a:t>4/21/2008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132F86B-5875-489C-8AFA-8ADB9928BC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EF152A2-F8A9-4A90-95C2-76A8433D2E5B}" type="datetimeFigureOut">
              <a:rPr lang="en-US" smtClean="0"/>
              <a:t>4/21/2008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2F86B-5875-489C-8AFA-8ADB9928BC8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F152A2-F8A9-4A90-95C2-76A8433D2E5B}" type="datetimeFigureOut">
              <a:rPr lang="en-US" smtClean="0"/>
              <a:t>4/21/2008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2F86B-5875-489C-8AFA-8ADB9928BC8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F152A2-F8A9-4A90-95C2-76A8433D2E5B}" type="datetimeFigureOut">
              <a:rPr lang="en-US" smtClean="0"/>
              <a:t>4/21/2008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2F86B-5875-489C-8AFA-8ADB9928BC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152A2-F8A9-4A90-95C2-76A8433D2E5B}" type="datetimeFigureOut">
              <a:rPr lang="en-US" smtClean="0"/>
              <a:t>4/21/2008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2F86B-5875-489C-8AFA-8ADB9928BC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F152A2-F8A9-4A90-95C2-76A8433D2E5B}" type="datetimeFigureOut">
              <a:rPr lang="en-US" smtClean="0"/>
              <a:t>4/21/2008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2F86B-5875-489C-8AFA-8ADB9928BC8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F152A2-F8A9-4A90-95C2-76A8433D2E5B}" type="datetimeFigureOut">
              <a:rPr lang="en-US" smtClean="0"/>
              <a:t>4/21/2008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132F86B-5875-489C-8AFA-8ADB9928BC8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EF152A2-F8A9-4A90-95C2-76A8433D2E5B}" type="datetimeFigureOut">
              <a:rPr lang="en-US" smtClean="0"/>
              <a:t>4/21/2008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132F86B-5875-489C-8AFA-8ADB9928BC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lgn="l"/>
            <a:r>
              <a:rPr lang="en-US" dirty="0" smtClean="0"/>
              <a:t>Tracey Boswell </a:t>
            </a:r>
          </a:p>
          <a:p>
            <a:pPr algn="l"/>
            <a:r>
              <a:rPr lang="en-US" dirty="0" smtClean="0"/>
              <a:t>Kate Wise</a:t>
            </a:r>
          </a:p>
          <a:p>
            <a:pPr algn="l"/>
            <a:r>
              <a:rPr lang="en-US" dirty="0" smtClean="0"/>
              <a:t>LI842 Indexing and Abstracting</a:t>
            </a:r>
          </a:p>
          <a:p>
            <a:pPr algn="l"/>
            <a:r>
              <a:rPr lang="en-US" dirty="0" smtClean="0"/>
              <a:t>April 2008</a:t>
            </a:r>
            <a:endParaRPr lang="en-US" dirty="0"/>
          </a:p>
        </p:txBody>
      </p:sp>
      <p:sp>
        <p:nvSpPr>
          <p:cNvPr id="2" name="Title 1"/>
          <p:cNvSpPr>
            <a:spLocks noGrp="1"/>
          </p:cNvSpPr>
          <p:nvPr>
            <p:ph type="ctrTitle"/>
          </p:nvPr>
        </p:nvSpPr>
        <p:spPr/>
        <p:txBody>
          <a:bodyPr/>
          <a:lstStyle/>
          <a:p>
            <a:r>
              <a:rPr sz="5400" b="1" smtClean="0"/>
              <a:t>Abstract</a:t>
            </a:r>
            <a:endParaRPr lang="en-US"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a:t>
            </a:r>
            <a:endParaRPr lang="en-US" dirty="0"/>
          </a:p>
        </p:txBody>
      </p:sp>
      <p:sp>
        <p:nvSpPr>
          <p:cNvPr id="3" name="Content Placeholder 2"/>
          <p:cNvSpPr>
            <a:spLocks noGrp="1"/>
          </p:cNvSpPr>
          <p:nvPr>
            <p:ph sz="quarter" idx="1"/>
          </p:nvPr>
        </p:nvSpPr>
        <p:spPr/>
        <p:txBody>
          <a:bodyPr/>
          <a:lstStyle/>
          <a:p>
            <a:r>
              <a:rPr lang="en-US" sz="3600" dirty="0" smtClean="0"/>
              <a:t>Information seeking</a:t>
            </a:r>
          </a:p>
          <a:p>
            <a:r>
              <a:rPr lang="en-US" sz="3600" dirty="0" smtClean="0"/>
              <a:t>Information technology</a:t>
            </a:r>
          </a:p>
          <a:p>
            <a:r>
              <a:rPr lang="en-US" sz="3600" dirty="0" smtClean="0"/>
              <a:t>User centered design</a:t>
            </a:r>
          </a:p>
          <a:p>
            <a:r>
              <a:rPr lang="en-US" sz="3600" dirty="0" smtClean="0"/>
              <a:t>Search technology</a:t>
            </a:r>
          </a:p>
          <a:p>
            <a:r>
              <a:rPr lang="en-US" sz="3600" dirty="0" smtClean="0"/>
              <a:t>Human-computer interaction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a:t>
            </a:r>
            <a:endParaRPr lang="en-US" dirty="0"/>
          </a:p>
        </p:txBody>
      </p:sp>
      <p:sp>
        <p:nvSpPr>
          <p:cNvPr id="3" name="Content Placeholder 2"/>
          <p:cNvSpPr>
            <a:spLocks noGrp="1"/>
          </p:cNvSpPr>
          <p:nvPr>
            <p:ph sz="quarter" idx="1"/>
          </p:nvPr>
        </p:nvSpPr>
        <p:spPr/>
        <p:txBody>
          <a:bodyPr/>
          <a:lstStyle/>
          <a:p>
            <a:r>
              <a:rPr lang="en-US" sz="3600" i="1" dirty="0" smtClean="0"/>
              <a:t>Future directions and conclusions</a:t>
            </a:r>
            <a:r>
              <a:rPr lang="en-US" sz="3600" dirty="0" smtClean="0"/>
              <a:t> Gary </a:t>
            </a:r>
            <a:r>
              <a:rPr lang="en-US" sz="3600" dirty="0" err="1" smtClean="0"/>
              <a:t>Marchionini</a:t>
            </a:r>
            <a:r>
              <a:rPr lang="en-US" sz="3600" dirty="0" smtClean="0"/>
              <a:t>, Information seeking in electronic environments, date????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Methods</a:t>
            </a:r>
            <a:endParaRPr lang="en-US" sz="4800" b="1" dirty="0"/>
          </a:p>
        </p:txBody>
      </p:sp>
      <p:sp>
        <p:nvSpPr>
          <p:cNvPr id="3" name="Content Placeholder 2"/>
          <p:cNvSpPr>
            <a:spLocks noGrp="1"/>
          </p:cNvSpPr>
          <p:nvPr>
            <p:ph sz="quarter" idx="1"/>
          </p:nvPr>
        </p:nvSpPr>
        <p:spPr/>
        <p:txBody>
          <a:bodyPr/>
          <a:lstStyle/>
          <a:p>
            <a:r>
              <a:rPr lang="en-US" sz="3600" dirty="0" smtClean="0"/>
              <a:t>Read article</a:t>
            </a:r>
          </a:p>
          <a:p>
            <a:r>
              <a:rPr lang="en-US" sz="3600" dirty="0" smtClean="0"/>
              <a:t>Highlight key points</a:t>
            </a:r>
          </a:p>
          <a:p>
            <a:r>
              <a:rPr lang="en-US" sz="3600" dirty="0" smtClean="0"/>
              <a:t>Notes in margins</a:t>
            </a:r>
          </a:p>
          <a:p>
            <a:r>
              <a:rPr lang="en-US" sz="3600" dirty="0" smtClean="0"/>
              <a:t>Draft abstract</a:t>
            </a:r>
          </a:p>
          <a:p>
            <a:r>
              <a:rPr lang="en-US" sz="3600" dirty="0" smtClean="0"/>
              <a:t>Share drafts</a:t>
            </a:r>
          </a:p>
          <a:p>
            <a:r>
              <a:rPr lang="en-US" sz="3600" dirty="0" smtClean="0"/>
              <a:t>Combine into one paragraph</a:t>
            </a:r>
          </a:p>
          <a:p>
            <a:r>
              <a:rPr lang="en-US" sz="3600" dirty="0" smtClean="0"/>
              <a:t>Revise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Student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sz="2900" dirty="0" smtClean="0"/>
              <a:t>The article compares the amplification and augmentation roles that technology plays in information seeking behaviors. While amplification increases the amount of information or capability of the user, augmentation allows for new creative abilities or new tasks. It specifically discusses the needs of the librarian and information seeking specialist in the search system. Future trends in information technology are introduced including natural language processing, intelligent agents, ubiquitous computing, and global functionality. </a:t>
            </a:r>
            <a:r>
              <a:rPr lang="en-US" sz="2900" dirty="0" err="1" smtClean="0"/>
              <a:t>Marchionini</a:t>
            </a:r>
            <a:r>
              <a:rPr lang="en-US" sz="2900" dirty="0" smtClean="0"/>
              <a:t> describes futuristic information seeking scenarios using those </a:t>
            </a:r>
            <a:r>
              <a:rPr lang="en-US" sz="2900" dirty="0" smtClean="0"/>
              <a:t>technologies</a:t>
            </a:r>
            <a:endParaRPr lang="en-US" sz="29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800" dirty="0" smtClean="0"/>
              <a:t>.  While there are several problems related to these potential methods, the author emphasizes the importance of the human researcher who drives the information seeking process by making the necessary judgments to search and refine the search to attain the desired result. Designers of information gathering technologies are encouraged to consider the end user when creating design systems which will amplify and enhance natural capabilities and consider the seeker and the search environment rather than just the technology itself.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Student</a:t>
            </a:r>
            <a:endParaRPr lang="en-US" dirty="0"/>
          </a:p>
        </p:txBody>
      </p:sp>
      <p:sp>
        <p:nvSpPr>
          <p:cNvPr id="3" name="Content Placeholder 2"/>
          <p:cNvSpPr>
            <a:spLocks noGrp="1"/>
          </p:cNvSpPr>
          <p:nvPr>
            <p:ph sz="quarter" idx="1"/>
          </p:nvPr>
        </p:nvSpPr>
        <p:spPr/>
        <p:txBody>
          <a:bodyPr>
            <a:normAutofit/>
          </a:bodyPr>
          <a:lstStyle/>
          <a:p>
            <a:r>
              <a:rPr lang="en-US" dirty="0" smtClean="0"/>
              <a:t>This chapter addresses aspects of human-computer interaction in connection with information seeking. Amplifying computational power is compared and contrasted with using this amplification to augment larger tasks, such as creative activities and information-seeking. Some broad goals for future human-computer interaction and possible future scenarios for the use of human-computer interactions are </a:t>
            </a:r>
            <a:r>
              <a:rPr lang="en-US" dirty="0" smtClean="0"/>
              <a:t>discussed.</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buNone/>
            </a:pPr>
            <a:r>
              <a:rPr lang="en-US" dirty="0" smtClean="0"/>
              <a:t>    </a:t>
            </a:r>
            <a:r>
              <a:rPr lang="en-US" dirty="0" smtClean="0"/>
              <a:t>Ideal information environments, including virtual reality, ubiquitous computing, and global functionality are discussed and are given theoretical application in three future scenarios. The chapter concludes with possible future research areas, and short term goals to achieve these scenarios, such as using technology to enhance natural capabilities, and more focus given to the information seeking process.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This chapter addresses aspects of human-computer interaction in connection with information seeking. The article compares the amplification and augmentation roles that technology plays in information seeking behaviors. While amplification increases the amount of information or capability of the user, augmentation allows for new creative abilities or new tasks. It specifically discusses the needs of the librarian and information seeking specialist in the search system. Future trends in information technology are introduced including natural language processing, intelligent agents, ubiquitous computing, and global functionality.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a:bodyPr>
          <a:lstStyle/>
          <a:p>
            <a:r>
              <a:rPr lang="en-US" dirty="0" err="1" smtClean="0"/>
              <a:t>Marchionini</a:t>
            </a:r>
            <a:r>
              <a:rPr lang="en-US" dirty="0" smtClean="0"/>
              <a:t> describes futuristic information seeking scenarios using those technologies.  The chapter concludes with possible future research areas, and short term goals to achieve these scenarios, such as using technology to enhance natural capabilities, and more focus given to the information seeking process. Designers of information gathering technologies are encouraged to consider the end user when creating design systems which will amplify and enhance natural capabilities and consider the seeker and the search environment rather than just the technology itself</a:t>
            </a:r>
            <a:r>
              <a:rPr lang="en-US" dirty="0" smtClean="0"/>
              <a:t>.                                      160 words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TotalTime>
  <Words>543</Words>
  <Application>Microsoft Office PowerPoint</Application>
  <PresentationFormat>On-screen Show (4:3)</PresentationFormat>
  <Paragraphs>43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Abstract</vt:lpstr>
      <vt:lpstr>Article</vt:lpstr>
      <vt:lpstr>Methods</vt:lpstr>
      <vt:lpstr>First Student</vt:lpstr>
      <vt:lpstr>Continued</vt:lpstr>
      <vt:lpstr>Second Student</vt:lpstr>
      <vt:lpstr>Continued</vt:lpstr>
      <vt:lpstr>Combination</vt:lpstr>
      <vt:lpstr>Continued</vt:lpstr>
      <vt:lpstr>Key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dc:title>
  <dc:creator> </dc:creator>
  <cp:lastModifiedBy> </cp:lastModifiedBy>
  <cp:revision>4</cp:revision>
  <dcterms:created xsi:type="dcterms:W3CDTF">2008-04-21T21:12:48Z</dcterms:created>
  <dcterms:modified xsi:type="dcterms:W3CDTF">2008-04-21T21:36:46Z</dcterms:modified>
</cp:coreProperties>
</file>